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B30E6-A771-4A63-A521-60EE4A3E69B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B98A-759B-43EA-9A4B-FB4AA9BF3C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Hooghly Women’s College</a:t>
            </a:r>
            <a:endParaRPr lang="en-US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429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 Narrow" pitchFamily="34" charset="0"/>
              </a:rPr>
              <a:t>SEMESTER IV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Arial Narrow" pitchFamily="34" charset="0"/>
              </a:rPr>
              <a:t>CORE COURSE PAPER IX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Arial Narrow" pitchFamily="34" charset="0"/>
              </a:rPr>
              <a:t>UNIT III</a:t>
            </a:r>
          </a:p>
          <a:p>
            <a:endParaRPr lang="en-US" b="1" dirty="0"/>
          </a:p>
          <a:p>
            <a:pPr algn="r"/>
            <a:r>
              <a:rPr lang="en-US" b="1" dirty="0" smtClean="0">
                <a:solidFill>
                  <a:srgbClr val="7030A0"/>
                </a:solidFill>
              </a:rPr>
              <a:t>SONIKA NAYAK</a:t>
            </a:r>
          </a:p>
          <a:p>
            <a:pPr algn="r"/>
            <a:r>
              <a:rPr lang="en-US" b="1" dirty="0" smtClean="0">
                <a:solidFill>
                  <a:srgbClr val="7030A0"/>
                </a:solidFill>
              </a:rPr>
              <a:t>DEPARTMENT OF HISTORY</a:t>
            </a:r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1800" b="1" dirty="0" smtClean="0">
                <a:solidFill>
                  <a:srgbClr val="7030A0"/>
                </a:solidFill>
                <a:latin typeface="Arial Narrow" pitchFamily="34" charset="0"/>
              </a:rPr>
              <a:t>WARREN HASTINGS’S FIVE YEARS’ SETTLEMENT WAS HIGHLY DISSATISFACTORY.</a:t>
            </a:r>
            <a:br>
              <a:rPr lang="en-US" sz="1800" b="1" dirty="0" smtClean="0">
                <a:solidFill>
                  <a:srgbClr val="7030A0"/>
                </a:solidFill>
                <a:latin typeface="Arial Narrow" pitchFamily="34" charset="0"/>
              </a:rPr>
            </a:br>
            <a:r>
              <a:rPr lang="en-US" sz="1800" b="1" dirty="0" smtClean="0">
                <a:solidFill>
                  <a:srgbClr val="7030A0"/>
                </a:solidFill>
                <a:latin typeface="Arial Narrow" pitchFamily="34" charset="0"/>
              </a:rPr>
              <a:t>REASON:IT FAILED TO COLLECT THE STIPULATED AMOUNT OF REVENUE FROM THE RYOTS.</a:t>
            </a:r>
            <a:br>
              <a:rPr lang="en-US" sz="1800" b="1" dirty="0" smtClean="0">
                <a:solidFill>
                  <a:srgbClr val="7030A0"/>
                </a:solidFill>
                <a:latin typeface="Arial Narrow" pitchFamily="34" charset="0"/>
              </a:rPr>
            </a:br>
            <a:r>
              <a:rPr lang="en-US" sz="1800" b="1" dirty="0" smtClean="0">
                <a:solidFill>
                  <a:srgbClr val="7030A0"/>
                </a:solidFill>
                <a:latin typeface="Arial Narrow" pitchFamily="34" charset="0"/>
              </a:rPr>
              <a:t>RESULT:COMPANY BECAME A LOOSER.</a:t>
            </a:r>
            <a:endParaRPr lang="en-US" sz="18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pic>
        <p:nvPicPr>
          <p:cNvPr id="4" name="Content Placeholder 3" descr="English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224" y="1600200"/>
            <a:ext cx="6785552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 Narrow" pitchFamily="34" charset="0"/>
              </a:rPr>
              <a:t>THE COMPANY’S DIRECTOR BOARD IN ENGLAND WAS IN FAVOUR OF A PERMANENT AND RELIABLE SOURCE OF INCOME FROM LAND IN INDIA.WHEN CORNWALLIS JOINED OFFICE,HE WITNESSED THE EVER-CHANGING MODE OF REVENUE COLLECTION CREATED CHAOS IN THE COMPANY’S INCOME.HE THUS REALIZED THAT THE COMPANY WAS IN NEED OF A PERMANENT SETTLEMENT REGARDING LAND REVENUE ISSUE.</a:t>
            </a:r>
            <a:endParaRPr lang="en-US" sz="16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4" name="Content Placeholder 3" descr="220px-Lord_Cornwall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1600200"/>
            <a:ext cx="3962400" cy="4495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Motives behind opting for Permanent Settlement:</a:t>
            </a:r>
            <a:endParaRPr lang="en-US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429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CORNWALLIS BELONGED TO THE BRITISH ARISTOCRACY AND WANTED TO MAKE A PARALLEL OF THE SAME SYSTEM.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THE SECOND MOTIVE WAS ECONOMIC.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THE THIRD WAS POLITICAL.</a:t>
            </a:r>
            <a:endParaRPr lang="en-US" b="1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Arial Narrow" pitchFamily="34" charset="0"/>
              </a:rPr>
              <a:t>SOME INTERESTING FACTS:</a:t>
            </a:r>
            <a:endParaRPr lang="en-US" b="1" dirty="0">
              <a:solidFill>
                <a:srgbClr val="00B0F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Although the credit of introducing Permanent Settlement of land revenue is ascribed generally to Lord Cornwallis , according to James Mill , it was Philip Francis who was the real </a:t>
            </a:r>
            <a:r>
              <a:rPr lang="en-US" b="1" dirty="0" err="1" smtClean="0">
                <a:solidFill>
                  <a:srgbClr val="7030A0"/>
                </a:solidFill>
                <a:latin typeface="Arial Narrow" pitchFamily="34" charset="0"/>
              </a:rPr>
              <a:t>organiser</a:t>
            </a: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 of the Settlement.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Alexander Dow , an officer of the Company also wrote that Permanent Settlement of land would help agricultural growth.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Henry </a:t>
            </a:r>
            <a:r>
              <a:rPr lang="en-US" b="1" dirty="0" err="1" smtClean="0">
                <a:solidFill>
                  <a:srgbClr val="7030A0"/>
                </a:solidFill>
                <a:latin typeface="Arial Narrow" pitchFamily="34" charset="0"/>
              </a:rPr>
              <a:t>Pattulo</a:t>
            </a: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 ,Thomas Law, P.M. </a:t>
            </a:r>
            <a:r>
              <a:rPr lang="en-US" b="1" dirty="0" err="1" smtClean="0">
                <a:solidFill>
                  <a:srgbClr val="7030A0"/>
                </a:solidFill>
                <a:latin typeface="Arial Narrow" pitchFamily="34" charset="0"/>
              </a:rPr>
              <a:t>Daxis</a:t>
            </a: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 also were in </a:t>
            </a:r>
            <a:r>
              <a:rPr lang="en-US" b="1" dirty="0" err="1" smtClean="0">
                <a:solidFill>
                  <a:srgbClr val="7030A0"/>
                </a:solidFill>
                <a:latin typeface="Arial Narrow" pitchFamily="34" charset="0"/>
              </a:rPr>
              <a:t>favour</a:t>
            </a:r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 of the system</a:t>
            </a:r>
            <a:r>
              <a:rPr lang="en-US" sz="2800" b="1" dirty="0" smtClean="0">
                <a:solidFill>
                  <a:srgbClr val="7030A0"/>
                </a:solidFill>
                <a:latin typeface="Arial Narrow" pitchFamily="34" charset="0"/>
              </a:rPr>
              <a:t>.</a:t>
            </a:r>
            <a:endParaRPr lang="en-US" sz="28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828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Arial Narrow" pitchFamily="34" charset="0"/>
              </a:rPr>
              <a:t>Cornwallis took the initiative to establish and implement it . But two other recommendations came forward for consideration about the issue, one from Sir John Shore the Revenue Secretary and other from James Grant , Secretary of the Accounts.</a:t>
            </a:r>
            <a:endParaRPr lang="en-US" sz="24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590800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All three recommendations were sent to the authority in London . The President of the Board of Control Henry </a:t>
            </a:r>
            <a:r>
              <a:rPr lang="en-US" b="1" dirty="0" err="1" smtClean="0">
                <a:solidFill>
                  <a:srgbClr val="0070C0"/>
                </a:solidFill>
                <a:latin typeface="Arial Narrow" pitchFamily="34" charset="0"/>
              </a:rPr>
              <a:t>Dundas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 and the British Prime Minister Pitt confirmed Cornwallis’s recommendations.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Conclusion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Arial Narrow" pitchFamily="34" charset="0"/>
              </a:rPr>
              <a:t>After getting permission from the Board of Control Cornwallis extended ten years’ tenure(which he had introduced in 1790 in Bengal and Bihar) to a permanent one by a regulation in 1793.Hence it came into being.</a:t>
            </a:r>
          </a:p>
          <a:p>
            <a:endParaRPr lang="en-US" b="1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301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Hooghly Women’s College</vt:lpstr>
      <vt:lpstr>WARREN HASTINGS’S FIVE YEARS’ SETTLEMENT WAS HIGHLY DISSATISFACTORY. REASON:IT FAILED TO COLLECT THE STIPULATED AMOUNT OF REVENUE FROM THE RYOTS. RESULT:COMPANY BECAME A LOOSER.</vt:lpstr>
      <vt:lpstr>THE COMPANY’S DIRECTOR BOARD IN ENGLAND WAS IN FAVOUR OF A PERMANENT AND RELIABLE SOURCE OF INCOME FROM LAND IN INDIA.WHEN CORNWALLIS JOINED OFFICE,HE WITNESSED THE EVER-CHANGING MODE OF REVENUE COLLECTION CREATED CHAOS IN THE COMPANY’S INCOME.HE THUS REALIZED THAT THE COMPANY WAS IN NEED OF A PERMANENT SETTLEMENT REGARDING LAND REVENUE ISSUE.</vt:lpstr>
      <vt:lpstr>Motives behind opting for Permanent Settlement:</vt:lpstr>
      <vt:lpstr>SOME INTERESTING FACTS:</vt:lpstr>
      <vt:lpstr>Cornwallis took the initiative to establish and implement it . But two other recommendations came forward for consideration about the issue, one from Sir John Shore the Revenue Secretary and other from James Grant , Secretary of the Accounts.</vt:lpstr>
      <vt:lpstr>Conclusion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Hooghly Women’s College</dc:title>
  <dc:creator>HOME</dc:creator>
  <cp:lastModifiedBy>HOME</cp:lastModifiedBy>
  <cp:revision>3</cp:revision>
  <dcterms:created xsi:type="dcterms:W3CDTF">2020-04-06T08:37:03Z</dcterms:created>
  <dcterms:modified xsi:type="dcterms:W3CDTF">2020-04-06T09:05:46Z</dcterms:modified>
</cp:coreProperties>
</file>